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F508B-121E-D88D-BEC3-AC9D5E1654F1}" v="53" dt="2022-04-09T18:29:52.572"/>
    <p1510:client id="{412D51EE-ECDE-5CEC-C5A5-414B4AA0E068}" v="3" dt="2022-04-11T04:09:36.140"/>
    <p1510:client id="{FA0C3A79-2A75-B72A-9DF0-3913CE3FE802}" v="133" dt="2022-04-10T11:59:49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1CA16-36DC-4F59-AAA1-644574B2CEF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42B002-CD4C-467D-9358-F1EB0CEDBAF1}">
      <dgm:prSet phldrT="[Text]" phldr="0"/>
      <dgm:spPr/>
      <dgm:t>
        <a:bodyPr/>
        <a:lstStyle/>
        <a:p>
          <a:pPr algn="l">
            <a:lnSpc>
              <a:spcPct val="110000"/>
            </a:lnSpc>
          </a:pPr>
          <a:r>
            <a:rPr lang="en-US" dirty="0" smtClean="0"/>
            <a:t>Questions</a:t>
          </a:r>
          <a:endParaRPr lang="en-US" dirty="0"/>
        </a:p>
      </dgm:t>
    </dgm:pt>
    <dgm:pt modelId="{4822E17B-DDDA-4109-9889-94D3D890D32B}" type="parTrans" cxnId="{21BB1C17-2A7E-4C7E-B2A2-7D88FDE0FBF6}">
      <dgm:prSet/>
      <dgm:spPr/>
      <dgm:t>
        <a:bodyPr/>
        <a:lstStyle/>
        <a:p>
          <a:endParaRPr lang="en-US"/>
        </a:p>
      </dgm:t>
    </dgm:pt>
    <dgm:pt modelId="{9892ECCF-A85A-4A0A-A254-0580396F5D04}" type="sibTrans" cxnId="{21BB1C17-2A7E-4C7E-B2A2-7D88FDE0FBF6}">
      <dgm:prSet/>
      <dgm:spPr/>
      <dgm:t>
        <a:bodyPr/>
        <a:lstStyle/>
        <a:p>
          <a:endParaRPr lang="en-US"/>
        </a:p>
      </dgm:t>
    </dgm:pt>
    <dgm:pt modelId="{0E3DC467-CCC9-401A-8586-0996BC742714}">
      <dgm:prSet phldr="0"/>
      <dgm:spPr/>
      <dgm:t>
        <a:bodyPr/>
        <a:lstStyle/>
        <a:p>
          <a:pPr algn="l" rtl="0">
            <a:lnSpc>
              <a:spcPct val="110000"/>
            </a:lnSpc>
          </a:pPr>
          <a:r>
            <a:rPr lang="en-US" dirty="0"/>
            <a:t>The classification</a:t>
          </a:r>
        </a:p>
      </dgm:t>
    </dgm:pt>
    <dgm:pt modelId="{1B1BDA60-795A-49FA-B318-E89A92B7402D}" type="parTrans" cxnId="{1EF8ED46-1C25-45BF-889B-A847493D15AC}">
      <dgm:prSet/>
      <dgm:spPr/>
      <dgm:t>
        <a:bodyPr/>
        <a:lstStyle/>
        <a:p>
          <a:endParaRPr lang="en-US"/>
        </a:p>
      </dgm:t>
    </dgm:pt>
    <dgm:pt modelId="{DC178B9E-ED51-49F2-B26C-40F578C56D28}" type="sibTrans" cxnId="{1EF8ED46-1C25-45BF-889B-A847493D15AC}">
      <dgm:prSet/>
      <dgm:spPr/>
      <dgm:t>
        <a:bodyPr/>
        <a:lstStyle/>
        <a:p>
          <a:endParaRPr lang="en-US"/>
        </a:p>
      </dgm:t>
    </dgm:pt>
    <dgm:pt modelId="{E0E65B51-E214-43AD-8754-5609E71D46F1}">
      <dgm:prSet phldr="0"/>
      <dgm:spPr/>
      <dgm:t>
        <a:bodyPr/>
        <a:lstStyle/>
        <a:p>
          <a:pPr algn="l">
            <a:lnSpc>
              <a:spcPct val="110000"/>
            </a:lnSpc>
          </a:pPr>
          <a:r>
            <a:rPr lang="en-US" dirty="0"/>
            <a:t>Ammunition </a:t>
          </a:r>
          <a:r>
            <a:rPr lang="en-US" dirty="0" err="1"/>
            <a:t>arhitecture</a:t>
          </a:r>
        </a:p>
      </dgm:t>
    </dgm:pt>
    <dgm:pt modelId="{24734602-68DB-4195-9DE6-28557C8649FA}" type="parTrans" cxnId="{4E27577D-48B9-4866-83E4-204E8D11AF2E}">
      <dgm:prSet/>
      <dgm:spPr/>
      <dgm:t>
        <a:bodyPr/>
        <a:lstStyle/>
        <a:p>
          <a:endParaRPr lang="en-US"/>
        </a:p>
      </dgm:t>
    </dgm:pt>
    <dgm:pt modelId="{1C97D6D0-8076-4E57-8C46-57BB9A437C27}" type="sibTrans" cxnId="{4E27577D-48B9-4866-83E4-204E8D11AF2E}">
      <dgm:prSet/>
      <dgm:spPr/>
      <dgm:t>
        <a:bodyPr/>
        <a:lstStyle/>
        <a:p>
          <a:endParaRPr lang="en-US"/>
        </a:p>
      </dgm:t>
    </dgm:pt>
    <dgm:pt modelId="{98B338D0-1F45-48D5-935D-B9610995DAAD}">
      <dgm:prSet phldr="0"/>
      <dgm:spPr/>
      <dgm:t>
        <a:bodyPr/>
        <a:lstStyle/>
        <a:p>
          <a:pPr algn="l">
            <a:lnSpc>
              <a:spcPct val="110000"/>
            </a:lnSpc>
          </a:pPr>
          <a:r>
            <a:rPr lang="en-US" dirty="0"/>
            <a:t>Artillery ammunitions for guns</a:t>
          </a:r>
        </a:p>
      </dgm:t>
    </dgm:pt>
    <dgm:pt modelId="{9C1C8AF3-8FD5-4B92-BB77-57F0A1B12D1E}" type="parTrans" cxnId="{05267B57-A5F0-403A-A968-D3F374364607}">
      <dgm:prSet/>
      <dgm:spPr/>
      <dgm:t>
        <a:bodyPr/>
        <a:lstStyle/>
        <a:p>
          <a:endParaRPr lang="en-US"/>
        </a:p>
      </dgm:t>
    </dgm:pt>
    <dgm:pt modelId="{85805380-57A7-4B79-8144-3DC1C98E491E}" type="sibTrans" cxnId="{05267B57-A5F0-403A-A968-D3F374364607}">
      <dgm:prSet/>
      <dgm:spPr/>
      <dgm:t>
        <a:bodyPr/>
        <a:lstStyle/>
        <a:p>
          <a:endParaRPr lang="en-US"/>
        </a:p>
      </dgm:t>
    </dgm:pt>
    <dgm:pt modelId="{A63FC8D8-E430-429C-AAC5-978017F83F43}" type="pres">
      <dgm:prSet presAssocID="{0511CA16-36DC-4F59-AAA1-644574B2CE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436E7-1DBA-4FC6-B2AD-D100EB8E2CDF}" type="pres">
      <dgm:prSet presAssocID="{0E3DC467-CCC9-401A-8586-0996BC742714}" presName="parentLin" presStyleCnt="0"/>
      <dgm:spPr/>
    </dgm:pt>
    <dgm:pt modelId="{7C98A3E0-B98F-41F7-B016-ECA827D3A2FF}" type="pres">
      <dgm:prSet presAssocID="{0E3DC467-CCC9-401A-8586-0996BC74271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E01566F-E31B-48FB-88D1-3D85AFB924E4}" type="pres">
      <dgm:prSet presAssocID="{0E3DC467-CCC9-401A-8586-0996BC74271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B6BF1-5458-4068-8744-91259B29BBCD}" type="pres">
      <dgm:prSet presAssocID="{0E3DC467-CCC9-401A-8586-0996BC742714}" presName="negativeSpace" presStyleCnt="0"/>
      <dgm:spPr/>
    </dgm:pt>
    <dgm:pt modelId="{57AC38BD-2EAB-463E-8E1D-22C82915F257}" type="pres">
      <dgm:prSet presAssocID="{0E3DC467-CCC9-401A-8586-0996BC742714}" presName="childText" presStyleLbl="conFgAcc1" presStyleIdx="0" presStyleCnt="4">
        <dgm:presLayoutVars>
          <dgm:bulletEnabled val="1"/>
        </dgm:presLayoutVars>
      </dgm:prSet>
      <dgm:spPr/>
    </dgm:pt>
    <dgm:pt modelId="{454CEAFD-D35F-495E-8761-29937484B087}" type="pres">
      <dgm:prSet presAssocID="{DC178B9E-ED51-49F2-B26C-40F578C56D28}" presName="spaceBetweenRectangles" presStyleCnt="0"/>
      <dgm:spPr/>
    </dgm:pt>
    <dgm:pt modelId="{0568A601-70B2-45B7-A8CC-C236BC0ACE3B}" type="pres">
      <dgm:prSet presAssocID="{E0E65B51-E214-43AD-8754-5609E71D46F1}" presName="parentLin" presStyleCnt="0"/>
      <dgm:spPr/>
    </dgm:pt>
    <dgm:pt modelId="{AAFCAC6B-6E6C-49E8-9836-5CD964386D49}" type="pres">
      <dgm:prSet presAssocID="{E0E65B51-E214-43AD-8754-5609E71D46F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9827DA1-41A9-401F-9407-C915F286461E}" type="pres">
      <dgm:prSet presAssocID="{E0E65B51-E214-43AD-8754-5609E71D46F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8C2F2-7C57-439E-92AA-528DE7239788}" type="pres">
      <dgm:prSet presAssocID="{E0E65B51-E214-43AD-8754-5609E71D46F1}" presName="negativeSpace" presStyleCnt="0"/>
      <dgm:spPr/>
    </dgm:pt>
    <dgm:pt modelId="{B57A1AD7-B474-472C-9EDB-57439521FA28}" type="pres">
      <dgm:prSet presAssocID="{E0E65B51-E214-43AD-8754-5609E71D46F1}" presName="childText" presStyleLbl="conFgAcc1" presStyleIdx="1" presStyleCnt="4">
        <dgm:presLayoutVars>
          <dgm:bulletEnabled val="1"/>
        </dgm:presLayoutVars>
      </dgm:prSet>
      <dgm:spPr/>
    </dgm:pt>
    <dgm:pt modelId="{F648EB1D-387F-4FCB-B76E-3DE6FE4BDA60}" type="pres">
      <dgm:prSet presAssocID="{1C97D6D0-8076-4E57-8C46-57BB9A437C27}" presName="spaceBetweenRectangles" presStyleCnt="0"/>
      <dgm:spPr/>
    </dgm:pt>
    <dgm:pt modelId="{42A3AFFC-92EB-43CE-8583-066869993C99}" type="pres">
      <dgm:prSet presAssocID="{98B338D0-1F45-48D5-935D-B9610995DAAD}" presName="parentLin" presStyleCnt="0"/>
      <dgm:spPr/>
    </dgm:pt>
    <dgm:pt modelId="{1B8C623A-906A-401C-80B8-155EE21F14DC}" type="pres">
      <dgm:prSet presAssocID="{98B338D0-1F45-48D5-935D-B9610995DAA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ACD6325-ACD5-471C-85D2-6C0C8095CD60}" type="pres">
      <dgm:prSet presAssocID="{98B338D0-1F45-48D5-935D-B9610995DAA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DE693-5A30-4012-B366-0636E86445A9}" type="pres">
      <dgm:prSet presAssocID="{98B338D0-1F45-48D5-935D-B9610995DAAD}" presName="negativeSpace" presStyleCnt="0"/>
      <dgm:spPr/>
    </dgm:pt>
    <dgm:pt modelId="{E7922E50-B140-496E-B1DF-15C38C4CA7CE}" type="pres">
      <dgm:prSet presAssocID="{98B338D0-1F45-48D5-935D-B9610995DAAD}" presName="childText" presStyleLbl="conFgAcc1" presStyleIdx="2" presStyleCnt="4">
        <dgm:presLayoutVars>
          <dgm:bulletEnabled val="1"/>
        </dgm:presLayoutVars>
      </dgm:prSet>
      <dgm:spPr/>
    </dgm:pt>
    <dgm:pt modelId="{96D8B82E-3CD9-4A00-82A1-9A041BBA915F}" type="pres">
      <dgm:prSet presAssocID="{85805380-57A7-4B79-8144-3DC1C98E491E}" presName="spaceBetweenRectangles" presStyleCnt="0"/>
      <dgm:spPr/>
    </dgm:pt>
    <dgm:pt modelId="{296FDAB9-2EB3-4D43-8EAC-172DAFEEA1D0}" type="pres">
      <dgm:prSet presAssocID="{3642B002-CD4C-467D-9358-F1EB0CEDBAF1}" presName="parentLin" presStyleCnt="0"/>
      <dgm:spPr/>
    </dgm:pt>
    <dgm:pt modelId="{B340FAB3-535E-4287-84F0-381047371B01}" type="pres">
      <dgm:prSet presAssocID="{3642B002-CD4C-467D-9358-F1EB0CEDBAF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A90B855-5111-41EB-AF40-431342E075EF}" type="pres">
      <dgm:prSet presAssocID="{3642B002-CD4C-467D-9358-F1EB0CEDBAF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12BDF-B639-43F5-B573-8561FE2FB967}" type="pres">
      <dgm:prSet presAssocID="{3642B002-CD4C-467D-9358-F1EB0CEDBAF1}" presName="negativeSpace" presStyleCnt="0"/>
      <dgm:spPr/>
    </dgm:pt>
    <dgm:pt modelId="{691F75F5-9649-472A-AB14-69CE020A57D4}" type="pres">
      <dgm:prSet presAssocID="{3642B002-CD4C-467D-9358-F1EB0CEDBAF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D441C84-9491-4422-ADB8-88FFDE6D2B7C}" type="presOf" srcId="{0E3DC467-CCC9-401A-8586-0996BC742714}" destId="{7C98A3E0-B98F-41F7-B016-ECA827D3A2FF}" srcOrd="0" destOrd="0" presId="urn:microsoft.com/office/officeart/2005/8/layout/list1"/>
    <dgm:cxn modelId="{1EF8ED46-1C25-45BF-889B-A847493D15AC}" srcId="{0511CA16-36DC-4F59-AAA1-644574B2CEF7}" destId="{0E3DC467-CCC9-401A-8586-0996BC742714}" srcOrd="0" destOrd="0" parTransId="{1B1BDA60-795A-49FA-B318-E89A92B7402D}" sibTransId="{DC178B9E-ED51-49F2-B26C-40F578C56D28}"/>
    <dgm:cxn modelId="{CC86806D-194D-429F-A193-5C20BC51FEE7}" type="presOf" srcId="{98B338D0-1F45-48D5-935D-B9610995DAAD}" destId="{1B8C623A-906A-401C-80B8-155EE21F14DC}" srcOrd="0" destOrd="0" presId="urn:microsoft.com/office/officeart/2005/8/layout/list1"/>
    <dgm:cxn modelId="{BAF6F3DC-2BD6-44FF-B093-3D4D8DEAF62C}" type="presOf" srcId="{E0E65B51-E214-43AD-8754-5609E71D46F1}" destId="{19827DA1-41A9-401F-9407-C915F286461E}" srcOrd="1" destOrd="0" presId="urn:microsoft.com/office/officeart/2005/8/layout/list1"/>
    <dgm:cxn modelId="{C213DD20-F75B-4F91-A2B8-1BAA499CB045}" type="presOf" srcId="{0511CA16-36DC-4F59-AAA1-644574B2CEF7}" destId="{A63FC8D8-E430-429C-AAC5-978017F83F43}" srcOrd="0" destOrd="0" presId="urn:microsoft.com/office/officeart/2005/8/layout/list1"/>
    <dgm:cxn modelId="{6654719B-2795-424C-B297-B4F17C4405FB}" type="presOf" srcId="{98B338D0-1F45-48D5-935D-B9610995DAAD}" destId="{BACD6325-ACD5-471C-85D2-6C0C8095CD60}" srcOrd="1" destOrd="0" presId="urn:microsoft.com/office/officeart/2005/8/layout/list1"/>
    <dgm:cxn modelId="{3C8351D4-1BDC-4FC2-AA66-6AECE3E876E7}" type="presOf" srcId="{3642B002-CD4C-467D-9358-F1EB0CEDBAF1}" destId="{1A90B855-5111-41EB-AF40-431342E075EF}" srcOrd="1" destOrd="0" presId="urn:microsoft.com/office/officeart/2005/8/layout/list1"/>
    <dgm:cxn modelId="{21BB1C17-2A7E-4C7E-B2A2-7D88FDE0FBF6}" srcId="{0511CA16-36DC-4F59-AAA1-644574B2CEF7}" destId="{3642B002-CD4C-467D-9358-F1EB0CEDBAF1}" srcOrd="3" destOrd="0" parTransId="{4822E17B-DDDA-4109-9889-94D3D890D32B}" sibTransId="{9892ECCF-A85A-4A0A-A254-0580396F5D04}"/>
    <dgm:cxn modelId="{06AE32AB-2253-4A84-A0D8-BE75F6C8B733}" type="presOf" srcId="{E0E65B51-E214-43AD-8754-5609E71D46F1}" destId="{AAFCAC6B-6E6C-49E8-9836-5CD964386D49}" srcOrd="0" destOrd="0" presId="urn:microsoft.com/office/officeart/2005/8/layout/list1"/>
    <dgm:cxn modelId="{9ACE046A-CF6D-42A1-9985-7B2CF18778E0}" type="presOf" srcId="{3642B002-CD4C-467D-9358-F1EB0CEDBAF1}" destId="{B340FAB3-535E-4287-84F0-381047371B01}" srcOrd="0" destOrd="0" presId="urn:microsoft.com/office/officeart/2005/8/layout/list1"/>
    <dgm:cxn modelId="{AE35471B-2D3D-4962-A625-E5C129726344}" type="presOf" srcId="{0E3DC467-CCC9-401A-8586-0996BC742714}" destId="{AE01566F-E31B-48FB-88D1-3D85AFB924E4}" srcOrd="1" destOrd="0" presId="urn:microsoft.com/office/officeart/2005/8/layout/list1"/>
    <dgm:cxn modelId="{05267B57-A5F0-403A-A968-D3F374364607}" srcId="{0511CA16-36DC-4F59-AAA1-644574B2CEF7}" destId="{98B338D0-1F45-48D5-935D-B9610995DAAD}" srcOrd="2" destOrd="0" parTransId="{9C1C8AF3-8FD5-4B92-BB77-57F0A1B12D1E}" sibTransId="{85805380-57A7-4B79-8144-3DC1C98E491E}"/>
    <dgm:cxn modelId="{4E27577D-48B9-4866-83E4-204E8D11AF2E}" srcId="{0511CA16-36DC-4F59-AAA1-644574B2CEF7}" destId="{E0E65B51-E214-43AD-8754-5609E71D46F1}" srcOrd="1" destOrd="0" parTransId="{24734602-68DB-4195-9DE6-28557C8649FA}" sibTransId="{1C97D6D0-8076-4E57-8C46-57BB9A437C27}"/>
    <dgm:cxn modelId="{14577BD2-A508-4566-AC7A-24709DAFB703}" type="presParOf" srcId="{A63FC8D8-E430-429C-AAC5-978017F83F43}" destId="{558436E7-1DBA-4FC6-B2AD-D100EB8E2CDF}" srcOrd="0" destOrd="0" presId="urn:microsoft.com/office/officeart/2005/8/layout/list1"/>
    <dgm:cxn modelId="{DF06BFCF-BD2C-41E4-86A5-FB3307FDD999}" type="presParOf" srcId="{558436E7-1DBA-4FC6-B2AD-D100EB8E2CDF}" destId="{7C98A3E0-B98F-41F7-B016-ECA827D3A2FF}" srcOrd="0" destOrd="0" presId="urn:microsoft.com/office/officeart/2005/8/layout/list1"/>
    <dgm:cxn modelId="{52069F3B-4976-4016-8E59-E8CC0B774640}" type="presParOf" srcId="{558436E7-1DBA-4FC6-B2AD-D100EB8E2CDF}" destId="{AE01566F-E31B-48FB-88D1-3D85AFB924E4}" srcOrd="1" destOrd="0" presId="urn:microsoft.com/office/officeart/2005/8/layout/list1"/>
    <dgm:cxn modelId="{36D7836D-1595-405E-B64B-F460E86CBC9E}" type="presParOf" srcId="{A63FC8D8-E430-429C-AAC5-978017F83F43}" destId="{830B6BF1-5458-4068-8744-91259B29BBCD}" srcOrd="1" destOrd="0" presId="urn:microsoft.com/office/officeart/2005/8/layout/list1"/>
    <dgm:cxn modelId="{3EA8F7C6-C288-4EF1-A82A-667A8A525CB0}" type="presParOf" srcId="{A63FC8D8-E430-429C-AAC5-978017F83F43}" destId="{57AC38BD-2EAB-463E-8E1D-22C82915F257}" srcOrd="2" destOrd="0" presId="urn:microsoft.com/office/officeart/2005/8/layout/list1"/>
    <dgm:cxn modelId="{CCBAC6AA-5FF3-4AEC-9634-D5D5FF1562DF}" type="presParOf" srcId="{A63FC8D8-E430-429C-AAC5-978017F83F43}" destId="{454CEAFD-D35F-495E-8761-29937484B087}" srcOrd="3" destOrd="0" presId="urn:microsoft.com/office/officeart/2005/8/layout/list1"/>
    <dgm:cxn modelId="{53C036F7-4A1E-45F6-BF6D-9637EC2056AC}" type="presParOf" srcId="{A63FC8D8-E430-429C-AAC5-978017F83F43}" destId="{0568A601-70B2-45B7-A8CC-C236BC0ACE3B}" srcOrd="4" destOrd="0" presId="urn:microsoft.com/office/officeart/2005/8/layout/list1"/>
    <dgm:cxn modelId="{8F095B49-D153-4F66-88DF-69E8127C2DA7}" type="presParOf" srcId="{0568A601-70B2-45B7-A8CC-C236BC0ACE3B}" destId="{AAFCAC6B-6E6C-49E8-9836-5CD964386D49}" srcOrd="0" destOrd="0" presId="urn:microsoft.com/office/officeart/2005/8/layout/list1"/>
    <dgm:cxn modelId="{98FDD833-6B1A-45FA-ABA1-281D7F9EC125}" type="presParOf" srcId="{0568A601-70B2-45B7-A8CC-C236BC0ACE3B}" destId="{19827DA1-41A9-401F-9407-C915F286461E}" srcOrd="1" destOrd="0" presId="urn:microsoft.com/office/officeart/2005/8/layout/list1"/>
    <dgm:cxn modelId="{63A22761-234C-4494-8CA9-39405276BD8B}" type="presParOf" srcId="{A63FC8D8-E430-429C-AAC5-978017F83F43}" destId="{CF88C2F2-7C57-439E-92AA-528DE7239788}" srcOrd="5" destOrd="0" presId="urn:microsoft.com/office/officeart/2005/8/layout/list1"/>
    <dgm:cxn modelId="{DCC3F699-7E1F-4F25-95DF-FE7BE5930532}" type="presParOf" srcId="{A63FC8D8-E430-429C-AAC5-978017F83F43}" destId="{B57A1AD7-B474-472C-9EDB-57439521FA28}" srcOrd="6" destOrd="0" presId="urn:microsoft.com/office/officeart/2005/8/layout/list1"/>
    <dgm:cxn modelId="{C398A738-C4C9-498F-8E26-AB29D0851612}" type="presParOf" srcId="{A63FC8D8-E430-429C-AAC5-978017F83F43}" destId="{F648EB1D-387F-4FCB-B76E-3DE6FE4BDA60}" srcOrd="7" destOrd="0" presId="urn:microsoft.com/office/officeart/2005/8/layout/list1"/>
    <dgm:cxn modelId="{89516CA6-7B34-47FB-8379-61E976EB56ED}" type="presParOf" srcId="{A63FC8D8-E430-429C-AAC5-978017F83F43}" destId="{42A3AFFC-92EB-43CE-8583-066869993C99}" srcOrd="8" destOrd="0" presId="urn:microsoft.com/office/officeart/2005/8/layout/list1"/>
    <dgm:cxn modelId="{F4BC3725-6546-4CE9-B020-653B7F1B7906}" type="presParOf" srcId="{42A3AFFC-92EB-43CE-8583-066869993C99}" destId="{1B8C623A-906A-401C-80B8-155EE21F14DC}" srcOrd="0" destOrd="0" presId="urn:microsoft.com/office/officeart/2005/8/layout/list1"/>
    <dgm:cxn modelId="{5F564004-C99F-4521-BE89-F2D078E031BA}" type="presParOf" srcId="{42A3AFFC-92EB-43CE-8583-066869993C99}" destId="{BACD6325-ACD5-471C-85D2-6C0C8095CD60}" srcOrd="1" destOrd="0" presId="urn:microsoft.com/office/officeart/2005/8/layout/list1"/>
    <dgm:cxn modelId="{B41900C1-437C-4C56-B2CC-7FDFCA441B79}" type="presParOf" srcId="{A63FC8D8-E430-429C-AAC5-978017F83F43}" destId="{D69DE693-5A30-4012-B366-0636E86445A9}" srcOrd="9" destOrd="0" presId="urn:microsoft.com/office/officeart/2005/8/layout/list1"/>
    <dgm:cxn modelId="{8FDC36CA-BC78-49BD-944D-0D7EF227531B}" type="presParOf" srcId="{A63FC8D8-E430-429C-AAC5-978017F83F43}" destId="{E7922E50-B140-496E-B1DF-15C38C4CA7CE}" srcOrd="10" destOrd="0" presId="urn:microsoft.com/office/officeart/2005/8/layout/list1"/>
    <dgm:cxn modelId="{275E3025-A4D6-4799-972F-984D4D0DF3EC}" type="presParOf" srcId="{A63FC8D8-E430-429C-AAC5-978017F83F43}" destId="{96D8B82E-3CD9-4A00-82A1-9A041BBA915F}" srcOrd="11" destOrd="0" presId="urn:microsoft.com/office/officeart/2005/8/layout/list1"/>
    <dgm:cxn modelId="{A7492459-9CE5-45EF-93A5-41BF7D3A0B28}" type="presParOf" srcId="{A63FC8D8-E430-429C-AAC5-978017F83F43}" destId="{296FDAB9-2EB3-4D43-8EAC-172DAFEEA1D0}" srcOrd="12" destOrd="0" presId="urn:microsoft.com/office/officeart/2005/8/layout/list1"/>
    <dgm:cxn modelId="{DC00FC87-571A-415F-806C-A31499B76D8A}" type="presParOf" srcId="{296FDAB9-2EB3-4D43-8EAC-172DAFEEA1D0}" destId="{B340FAB3-535E-4287-84F0-381047371B01}" srcOrd="0" destOrd="0" presId="urn:microsoft.com/office/officeart/2005/8/layout/list1"/>
    <dgm:cxn modelId="{70E3DF35-B2FC-49A4-AD87-FF7B15FAD9CF}" type="presParOf" srcId="{296FDAB9-2EB3-4D43-8EAC-172DAFEEA1D0}" destId="{1A90B855-5111-41EB-AF40-431342E075EF}" srcOrd="1" destOrd="0" presId="urn:microsoft.com/office/officeart/2005/8/layout/list1"/>
    <dgm:cxn modelId="{E3C53F7E-965A-4BA1-8BA7-BE287C54E181}" type="presParOf" srcId="{A63FC8D8-E430-429C-AAC5-978017F83F43}" destId="{A1812BDF-B639-43F5-B573-8561FE2FB967}" srcOrd="13" destOrd="0" presId="urn:microsoft.com/office/officeart/2005/8/layout/list1"/>
    <dgm:cxn modelId="{4145EB17-AD34-4396-8A84-C70B9C0FA995}" type="presParOf" srcId="{A63FC8D8-E430-429C-AAC5-978017F83F43}" destId="{691F75F5-9649-472A-AB14-69CE020A57D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0298C4-A780-4761-B638-45D6D396A5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79C8BCB-ED15-4C3E-AA19-B2D6F40FB9A3}">
      <dgm:prSet/>
      <dgm:spPr/>
      <dgm:t>
        <a:bodyPr/>
        <a:lstStyle/>
        <a:p>
          <a:r>
            <a:rPr lang="ro-RO"/>
            <a:t>By purpose</a:t>
          </a:r>
          <a:endParaRPr lang="en-US"/>
        </a:p>
      </dgm:t>
    </dgm:pt>
    <dgm:pt modelId="{9D4187F1-4821-4797-8C54-9558CA6F25FB}" type="parTrans" cxnId="{2CC376A3-6C1F-492D-B0E9-3557299F965F}">
      <dgm:prSet/>
      <dgm:spPr/>
      <dgm:t>
        <a:bodyPr/>
        <a:lstStyle/>
        <a:p>
          <a:endParaRPr lang="en-US"/>
        </a:p>
      </dgm:t>
    </dgm:pt>
    <dgm:pt modelId="{ADBAD22E-3A90-4DFD-B48D-9BB49CEDD0A3}" type="sibTrans" cxnId="{2CC376A3-6C1F-492D-B0E9-3557299F965F}">
      <dgm:prSet/>
      <dgm:spPr/>
      <dgm:t>
        <a:bodyPr/>
        <a:lstStyle/>
        <a:p>
          <a:endParaRPr lang="en-US"/>
        </a:p>
      </dgm:t>
    </dgm:pt>
    <dgm:pt modelId="{1EE0FFA4-6F78-4D9D-956C-43B8F011C6C3}">
      <dgm:prSet/>
      <dgm:spPr/>
      <dgm:t>
        <a:bodyPr/>
        <a:lstStyle/>
        <a:p>
          <a:r>
            <a:rPr lang="ro-RO"/>
            <a:t>By structure</a:t>
          </a:r>
          <a:endParaRPr lang="en-US"/>
        </a:p>
      </dgm:t>
    </dgm:pt>
    <dgm:pt modelId="{40272F0E-7A16-4D62-BC71-D8F996BE9B6D}" type="parTrans" cxnId="{355D39FF-E3EF-4C60-AE65-73A77CDAEC76}">
      <dgm:prSet/>
      <dgm:spPr/>
      <dgm:t>
        <a:bodyPr/>
        <a:lstStyle/>
        <a:p>
          <a:endParaRPr lang="en-US"/>
        </a:p>
      </dgm:t>
    </dgm:pt>
    <dgm:pt modelId="{D6941213-6231-43F2-8D00-912D34F90CA5}" type="sibTrans" cxnId="{355D39FF-E3EF-4C60-AE65-73A77CDAEC76}">
      <dgm:prSet/>
      <dgm:spPr/>
      <dgm:t>
        <a:bodyPr/>
        <a:lstStyle/>
        <a:p>
          <a:endParaRPr lang="en-US"/>
        </a:p>
      </dgm:t>
    </dgm:pt>
    <dgm:pt modelId="{80FBAE2A-B917-40C1-94D5-0E16A35C466F}" type="pres">
      <dgm:prSet presAssocID="{930298C4-A780-4761-B638-45D6D396A5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8544E-4C90-4A3C-A6B1-BDDA30F9DC60}" type="pres">
      <dgm:prSet presAssocID="{879C8BCB-ED15-4C3E-AA19-B2D6F40FB9A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D9E21-08D5-4121-A3D5-B612AAD6C95A}" type="pres">
      <dgm:prSet presAssocID="{ADBAD22E-3A90-4DFD-B48D-9BB49CEDD0A3}" presName="spacer" presStyleCnt="0"/>
      <dgm:spPr/>
    </dgm:pt>
    <dgm:pt modelId="{C55DFB0E-66CA-4912-80A7-526AFEA09BC1}" type="pres">
      <dgm:prSet presAssocID="{1EE0FFA4-6F78-4D9D-956C-43B8F011C6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689779-2C62-4668-8CC1-F14968B2632A}" type="presOf" srcId="{1EE0FFA4-6F78-4D9D-956C-43B8F011C6C3}" destId="{C55DFB0E-66CA-4912-80A7-526AFEA09BC1}" srcOrd="0" destOrd="0" presId="urn:microsoft.com/office/officeart/2005/8/layout/vList2"/>
    <dgm:cxn modelId="{355D39FF-E3EF-4C60-AE65-73A77CDAEC76}" srcId="{930298C4-A780-4761-B638-45D6D396A5FD}" destId="{1EE0FFA4-6F78-4D9D-956C-43B8F011C6C3}" srcOrd="1" destOrd="0" parTransId="{40272F0E-7A16-4D62-BC71-D8F996BE9B6D}" sibTransId="{D6941213-6231-43F2-8D00-912D34F90CA5}"/>
    <dgm:cxn modelId="{24CA308D-95BD-4BAA-931C-04C3625CEFB0}" type="presOf" srcId="{930298C4-A780-4761-B638-45D6D396A5FD}" destId="{80FBAE2A-B917-40C1-94D5-0E16A35C466F}" srcOrd="0" destOrd="0" presId="urn:microsoft.com/office/officeart/2005/8/layout/vList2"/>
    <dgm:cxn modelId="{075E6CBD-60BE-421B-A80F-54F170CD1D1C}" type="presOf" srcId="{879C8BCB-ED15-4C3E-AA19-B2D6F40FB9A3}" destId="{9898544E-4C90-4A3C-A6B1-BDDA30F9DC60}" srcOrd="0" destOrd="0" presId="urn:microsoft.com/office/officeart/2005/8/layout/vList2"/>
    <dgm:cxn modelId="{2CC376A3-6C1F-492D-B0E9-3557299F965F}" srcId="{930298C4-A780-4761-B638-45D6D396A5FD}" destId="{879C8BCB-ED15-4C3E-AA19-B2D6F40FB9A3}" srcOrd="0" destOrd="0" parTransId="{9D4187F1-4821-4797-8C54-9558CA6F25FB}" sibTransId="{ADBAD22E-3A90-4DFD-B48D-9BB49CEDD0A3}"/>
    <dgm:cxn modelId="{04E63218-B8DA-48C4-BBF4-86759607D8DC}" type="presParOf" srcId="{80FBAE2A-B917-40C1-94D5-0E16A35C466F}" destId="{9898544E-4C90-4A3C-A6B1-BDDA30F9DC60}" srcOrd="0" destOrd="0" presId="urn:microsoft.com/office/officeart/2005/8/layout/vList2"/>
    <dgm:cxn modelId="{A6A253D8-E0AD-4E3A-9424-B222813B6090}" type="presParOf" srcId="{80FBAE2A-B917-40C1-94D5-0E16A35C466F}" destId="{127D9E21-08D5-4121-A3D5-B612AAD6C95A}" srcOrd="1" destOrd="0" presId="urn:microsoft.com/office/officeart/2005/8/layout/vList2"/>
    <dgm:cxn modelId="{44A59885-2DDF-4393-BC6A-9059DF51ECEF}" type="presParOf" srcId="{80FBAE2A-B917-40C1-94D5-0E16A35C466F}" destId="{C55DFB0E-66CA-4912-80A7-526AFEA09BC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C38BD-2EAB-463E-8E1D-22C82915F257}">
      <dsp:nvSpPr>
        <dsp:cNvPr id="0" name=""/>
        <dsp:cNvSpPr/>
      </dsp:nvSpPr>
      <dsp:spPr>
        <a:xfrm>
          <a:off x="0" y="418902"/>
          <a:ext cx="633548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1566F-E31B-48FB-88D1-3D85AFB924E4}">
      <dsp:nvSpPr>
        <dsp:cNvPr id="0" name=""/>
        <dsp:cNvSpPr/>
      </dsp:nvSpPr>
      <dsp:spPr>
        <a:xfrm>
          <a:off x="316774" y="64662"/>
          <a:ext cx="4434839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26" tIns="0" rIns="167626" bIns="0" numCol="1" spcCol="1270" anchor="ctr" anchorCtr="0">
          <a:noAutofit/>
        </a:bodyPr>
        <a:lstStyle/>
        <a:p>
          <a:pPr lvl="0" algn="l" defTabSz="1066800" rtl="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 classification</a:t>
          </a:r>
        </a:p>
      </dsp:txBody>
      <dsp:txXfrm>
        <a:off x="351359" y="99247"/>
        <a:ext cx="4365669" cy="639310"/>
      </dsp:txXfrm>
    </dsp:sp>
    <dsp:sp modelId="{B57A1AD7-B474-472C-9EDB-57439521FA28}">
      <dsp:nvSpPr>
        <dsp:cNvPr id="0" name=""/>
        <dsp:cNvSpPr/>
      </dsp:nvSpPr>
      <dsp:spPr>
        <a:xfrm>
          <a:off x="0" y="1507542"/>
          <a:ext cx="633548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27DA1-41A9-401F-9407-C915F286461E}">
      <dsp:nvSpPr>
        <dsp:cNvPr id="0" name=""/>
        <dsp:cNvSpPr/>
      </dsp:nvSpPr>
      <dsp:spPr>
        <a:xfrm>
          <a:off x="316774" y="1153302"/>
          <a:ext cx="4434839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26" tIns="0" rIns="167626" bIns="0" numCol="1" spcCol="1270" anchor="ctr" anchorCtr="0">
          <a:noAutofit/>
        </a:bodyPr>
        <a:lstStyle/>
        <a:p>
          <a:pPr lvl="0" algn="l" defTabSz="10668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Ammunition </a:t>
          </a:r>
          <a:r>
            <a:rPr lang="en-US" sz="2400" kern="1200" dirty="0" err="1"/>
            <a:t>arhitecture</a:t>
          </a:r>
        </a:p>
      </dsp:txBody>
      <dsp:txXfrm>
        <a:off x="351359" y="1187887"/>
        <a:ext cx="4365669" cy="639310"/>
      </dsp:txXfrm>
    </dsp:sp>
    <dsp:sp modelId="{E7922E50-B140-496E-B1DF-15C38C4CA7CE}">
      <dsp:nvSpPr>
        <dsp:cNvPr id="0" name=""/>
        <dsp:cNvSpPr/>
      </dsp:nvSpPr>
      <dsp:spPr>
        <a:xfrm>
          <a:off x="0" y="2596182"/>
          <a:ext cx="633548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D6325-ACD5-471C-85D2-6C0C8095CD60}">
      <dsp:nvSpPr>
        <dsp:cNvPr id="0" name=""/>
        <dsp:cNvSpPr/>
      </dsp:nvSpPr>
      <dsp:spPr>
        <a:xfrm>
          <a:off x="316774" y="2241942"/>
          <a:ext cx="4434839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26" tIns="0" rIns="167626" bIns="0" numCol="1" spcCol="1270" anchor="ctr" anchorCtr="0">
          <a:noAutofit/>
        </a:bodyPr>
        <a:lstStyle/>
        <a:p>
          <a:pPr lvl="0" algn="l" defTabSz="10668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Artillery ammunitions for guns</a:t>
          </a:r>
        </a:p>
      </dsp:txBody>
      <dsp:txXfrm>
        <a:off x="351359" y="2276527"/>
        <a:ext cx="4365669" cy="639310"/>
      </dsp:txXfrm>
    </dsp:sp>
    <dsp:sp modelId="{691F75F5-9649-472A-AB14-69CE020A57D4}">
      <dsp:nvSpPr>
        <dsp:cNvPr id="0" name=""/>
        <dsp:cNvSpPr/>
      </dsp:nvSpPr>
      <dsp:spPr>
        <a:xfrm>
          <a:off x="0" y="3684822"/>
          <a:ext cx="6335485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0B855-5111-41EB-AF40-431342E075EF}">
      <dsp:nvSpPr>
        <dsp:cNvPr id="0" name=""/>
        <dsp:cNvSpPr/>
      </dsp:nvSpPr>
      <dsp:spPr>
        <a:xfrm>
          <a:off x="316774" y="3330582"/>
          <a:ext cx="4434839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26" tIns="0" rIns="167626" bIns="0" numCol="1" spcCol="1270" anchor="ctr" anchorCtr="0">
          <a:noAutofit/>
        </a:bodyPr>
        <a:lstStyle/>
        <a:p>
          <a:pPr lvl="0" algn="l" defTabSz="10668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Questions</a:t>
          </a:r>
          <a:endParaRPr lang="en-US" sz="2400" kern="1200" dirty="0"/>
        </a:p>
      </dsp:txBody>
      <dsp:txXfrm>
        <a:off x="351359" y="3365167"/>
        <a:ext cx="4365669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8544E-4C90-4A3C-A6B1-BDDA30F9DC60}">
      <dsp:nvSpPr>
        <dsp:cNvPr id="0" name=""/>
        <dsp:cNvSpPr/>
      </dsp:nvSpPr>
      <dsp:spPr>
        <a:xfrm>
          <a:off x="0" y="318973"/>
          <a:ext cx="4243589" cy="1263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400" kern="1200"/>
            <a:t>By purpose</a:t>
          </a:r>
          <a:endParaRPr lang="en-US" sz="5400" kern="1200"/>
        </a:p>
      </dsp:txBody>
      <dsp:txXfrm>
        <a:off x="61684" y="380657"/>
        <a:ext cx="4120221" cy="1140232"/>
      </dsp:txXfrm>
    </dsp:sp>
    <dsp:sp modelId="{C55DFB0E-66CA-4912-80A7-526AFEA09BC1}">
      <dsp:nvSpPr>
        <dsp:cNvPr id="0" name=""/>
        <dsp:cNvSpPr/>
      </dsp:nvSpPr>
      <dsp:spPr>
        <a:xfrm>
          <a:off x="0" y="1738094"/>
          <a:ext cx="4243589" cy="1263600"/>
        </a:xfrm>
        <a:prstGeom prst="roundRect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400" kern="1200"/>
            <a:t>By structure</a:t>
          </a:r>
          <a:endParaRPr lang="en-US" sz="5400" kern="1200"/>
        </a:p>
      </dsp:txBody>
      <dsp:txXfrm>
        <a:off x="61684" y="1799778"/>
        <a:ext cx="4120221" cy="1140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1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3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3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7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3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4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3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9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2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7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F87819-B70D-4927-B657-7D175613F9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B3820D-C773-4632-9F79-C890E1B2B5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177668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person, outdoor, weapon&#10;&#10;Description automatically generated">
            <a:extLst>
              <a:ext uri="{FF2B5EF4-FFF2-40B4-BE49-F238E27FC236}">
                <a16:creationId xmlns:a16="http://schemas.microsoft.com/office/drawing/2014/main" id="{067EF151-E7D2-7B04-338B-0E95834E3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8949" b="15141"/>
          <a:stretch/>
        </p:blipFill>
        <p:spPr>
          <a:xfrm>
            <a:off x="20" y="1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BB4D41-363E-4332-ADB1-D58CC1DB2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6747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o" sz="8000" b="1">
                <a:solidFill>
                  <a:schemeClr val="bg1"/>
                </a:solidFill>
                <a:ea typeface="+mj-lt"/>
                <a:cs typeface="+mj-lt"/>
              </a:rPr>
              <a:t>The artillery ammunition</a:t>
            </a:r>
            <a:r>
              <a:rPr lang="en-US" sz="8000">
                <a:solidFill>
                  <a:schemeClr val="bg1"/>
                </a:solidFill>
                <a:ea typeface="+mj-lt"/>
                <a:cs typeface="+mj-lt"/>
              </a:rPr>
              <a:t> </a:t>
            </a:r>
            <a:endParaRPr lang="en-US" sz="8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44321-AE9F-DD14-E198-D27B1AD62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455" y="3927080"/>
            <a:ext cx="9795545" cy="119732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Made by: Senior instr. </a:t>
            </a:r>
            <a:r>
              <a:rPr lang="en-US" sz="3200" b="1" dirty="0" err="1">
                <a:solidFill>
                  <a:schemeClr val="bg1"/>
                </a:solidFill>
                <a:ea typeface="+mn-lt"/>
                <a:cs typeface="+mn-lt"/>
              </a:rPr>
              <a:t>lt.col</a:t>
            </a:r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. Marian-Cristian ENE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CB8EB4B-AFE9-41E8-95B0-F246E5740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65005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7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29FA-07D5-B146-5EBA-603FF5FC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6D17D-3DF0-366A-F597-7206B5C3D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71AD5844-E3A4-D133-25B0-8C853A4F1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343545"/>
              </p:ext>
            </p:extLst>
          </p:nvPr>
        </p:nvGraphicFramePr>
        <p:xfrm>
          <a:off x="2928257" y="1883228"/>
          <a:ext cx="6335485" cy="435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11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07B36-5C87-3F6B-F9C9-3A60F109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73" y="721454"/>
            <a:ext cx="4368602" cy="1283515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i="1" dirty="0" smtClean="0">
                <a:ea typeface="+mj-lt"/>
                <a:cs typeface="+mj-lt"/>
              </a:rPr>
              <a:t>C</a:t>
            </a:r>
            <a:r>
              <a:rPr lang="ro" sz="4400" b="1" i="1" dirty="0" smtClean="0">
                <a:ea typeface="+mj-lt"/>
                <a:cs typeface="+mj-lt"/>
              </a:rPr>
              <a:t>lassification</a:t>
            </a:r>
            <a:r>
              <a:rPr lang="ro" sz="6600" dirty="0">
                <a:ea typeface="+mj-lt"/>
                <a:cs typeface="+mj-lt"/>
              </a:rPr>
              <a:t> </a:t>
            </a:r>
            <a:endParaRPr lang="en-US" sz="6600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87EAFF"/>
          </a:solidFill>
          <a:ln w="38100" cap="rnd">
            <a:solidFill>
              <a:srgbClr val="87EA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 descr="A picture containing bottle, indoor, lined, several&#10;&#10;Description automatically generated">
            <a:extLst>
              <a:ext uri="{FF2B5EF4-FFF2-40B4-BE49-F238E27FC236}">
                <a16:creationId xmlns:a16="http://schemas.microsoft.com/office/drawing/2014/main" id="{B895695D-CC48-A259-8F09-E14ECE86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" r="7187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2ACF520D-411F-ACE3-2714-4CEEDAE24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458481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980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11671EB-9B2E-4E39-94FF-2BA8B0B45E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2FC64A3-62BF-47FB-A545-7A43E3653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745565" y="-4745566"/>
            <a:ext cx="2700870" cy="12192000"/>
          </a:xfrm>
          <a:custGeom>
            <a:avLst/>
            <a:gdLst>
              <a:gd name="connsiteX0" fmla="*/ 0 w 2700870"/>
              <a:gd name="connsiteY0" fmla="*/ 0 h 12192000"/>
              <a:gd name="connsiteX1" fmla="*/ 0 w 2700870"/>
              <a:gd name="connsiteY1" fmla="*/ 12192000 h 12192000"/>
              <a:gd name="connsiteX2" fmla="*/ 2661694 w 2700870"/>
              <a:gd name="connsiteY2" fmla="*/ 12192000 h 12192000"/>
              <a:gd name="connsiteX3" fmla="*/ 2632716 w 2700870"/>
              <a:gd name="connsiteY3" fmla="*/ 11941855 h 12192000"/>
              <a:gd name="connsiteX4" fmla="*/ 2605238 w 2700870"/>
              <a:gd name="connsiteY4" fmla="*/ 10895781 h 12192000"/>
              <a:gd name="connsiteX5" fmla="*/ 2672927 w 2700870"/>
              <a:gd name="connsiteY5" fmla="*/ 9729981 h 12192000"/>
              <a:gd name="connsiteX6" fmla="*/ 2672927 w 2700870"/>
              <a:gd name="connsiteY6" fmla="*/ 9349685 h 12192000"/>
              <a:gd name="connsiteX7" fmla="*/ 2665256 w 2700870"/>
              <a:gd name="connsiteY7" fmla="*/ 8947869 h 12192000"/>
              <a:gd name="connsiteX8" fmla="*/ 2666835 w 2700870"/>
              <a:gd name="connsiteY8" fmla="*/ 7719557 h 12192000"/>
              <a:gd name="connsiteX9" fmla="*/ 2648109 w 2700870"/>
              <a:gd name="connsiteY9" fmla="*/ 6285351 h 12192000"/>
              <a:gd name="connsiteX10" fmla="*/ 2672476 w 2700870"/>
              <a:gd name="connsiteY10" fmla="*/ 5314115 h 12192000"/>
              <a:gd name="connsiteX11" fmla="*/ 2662774 w 2700870"/>
              <a:gd name="connsiteY11" fmla="*/ 4956020 h 12192000"/>
              <a:gd name="connsiteX12" fmla="*/ 2679020 w 2700870"/>
              <a:gd name="connsiteY12" fmla="*/ 4142653 h 12192000"/>
              <a:gd name="connsiteX13" fmla="*/ 2681951 w 2700870"/>
              <a:gd name="connsiteY13" fmla="*/ 3198141 h 12192000"/>
              <a:gd name="connsiteX14" fmla="*/ 2632541 w 2700870"/>
              <a:gd name="connsiteY14" fmla="*/ 1982283 h 12192000"/>
              <a:gd name="connsiteX15" fmla="*/ 2667512 w 2700870"/>
              <a:gd name="connsiteY15" fmla="*/ 1445702 h 12192000"/>
              <a:gd name="connsiteX16" fmla="*/ 2660518 w 2700870"/>
              <a:gd name="connsiteY16" fmla="*/ 750797 h 12192000"/>
              <a:gd name="connsiteX17" fmla="*/ 2651539 w 2700870"/>
              <a:gd name="connsiteY17" fmla="*/ 168769 h 12192000"/>
              <a:gd name="connsiteX18" fmla="*/ 2668618 w 2700870"/>
              <a:gd name="connsiteY18" fmla="*/ 0 h 12192000"/>
              <a:gd name="connsiteX19" fmla="*/ 781493 w 2700870"/>
              <a:gd name="connsiteY19" fmla="*/ 0 h 12192000"/>
              <a:gd name="connsiteX20" fmla="*/ 409569 w 2700870"/>
              <a:gd name="connsiteY20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0870" h="12192000">
                <a:moveTo>
                  <a:pt x="0" y="0"/>
                </a:moveTo>
                <a:lnTo>
                  <a:pt x="0" y="12192000"/>
                </a:lnTo>
                <a:lnTo>
                  <a:pt x="2661694" y="12192000"/>
                </a:lnTo>
                <a:lnTo>
                  <a:pt x="2632716" y="11941855"/>
                </a:lnTo>
                <a:cubicBezTo>
                  <a:pt x="2602362" y="11594183"/>
                  <a:pt x="2599485" y="11245047"/>
                  <a:pt x="2605238" y="10895781"/>
                </a:cubicBezTo>
                <a:cubicBezTo>
                  <a:pt x="2611558" y="10506425"/>
                  <a:pt x="2629380" y="10117297"/>
                  <a:pt x="2672927" y="9729981"/>
                </a:cubicBezTo>
                <a:cubicBezTo>
                  <a:pt x="2684548" y="9603480"/>
                  <a:pt x="2684548" y="9476187"/>
                  <a:pt x="2672927" y="9349685"/>
                </a:cubicBezTo>
                <a:cubicBezTo>
                  <a:pt x="2663496" y="9215958"/>
                  <a:pt x="2660924" y="9081848"/>
                  <a:pt x="2665256" y="8947869"/>
                </a:cubicBezTo>
                <a:cubicBezTo>
                  <a:pt x="2678116" y="8538360"/>
                  <a:pt x="2648559" y="8128618"/>
                  <a:pt x="2666835" y="7719557"/>
                </a:cubicBezTo>
                <a:cubicBezTo>
                  <a:pt x="2688269" y="7240958"/>
                  <a:pt x="2663226" y="6763493"/>
                  <a:pt x="2648109" y="6285351"/>
                </a:cubicBezTo>
                <a:cubicBezTo>
                  <a:pt x="2637956" y="5961455"/>
                  <a:pt x="2631636" y="5637330"/>
                  <a:pt x="2672476" y="5314115"/>
                </a:cubicBezTo>
                <a:cubicBezTo>
                  <a:pt x="2687594" y="5195204"/>
                  <a:pt x="2674732" y="5074932"/>
                  <a:pt x="2662774" y="4956020"/>
                </a:cubicBezTo>
                <a:cubicBezTo>
                  <a:pt x="2635699" y="4683988"/>
                  <a:pt x="2650591" y="4413093"/>
                  <a:pt x="2679020" y="4142653"/>
                </a:cubicBezTo>
                <a:cubicBezTo>
                  <a:pt x="2712412" y="3827814"/>
                  <a:pt x="2702710" y="3513204"/>
                  <a:pt x="2681951" y="3198141"/>
                </a:cubicBezTo>
                <a:cubicBezTo>
                  <a:pt x="2655103" y="2793383"/>
                  <a:pt x="2621257" y="2389987"/>
                  <a:pt x="2632541" y="1982283"/>
                </a:cubicBezTo>
                <a:cubicBezTo>
                  <a:pt x="2637279" y="1803119"/>
                  <a:pt x="2653299" y="1624412"/>
                  <a:pt x="2667512" y="1445702"/>
                </a:cubicBezTo>
                <a:cubicBezTo>
                  <a:pt x="2682111" y="1214217"/>
                  <a:pt x="2679764" y="981948"/>
                  <a:pt x="2660518" y="750797"/>
                </a:cubicBezTo>
                <a:cubicBezTo>
                  <a:pt x="2647658" y="556628"/>
                  <a:pt x="2639366" y="362460"/>
                  <a:pt x="2651539" y="168769"/>
                </a:cubicBezTo>
                <a:lnTo>
                  <a:pt x="2668618" y="0"/>
                </a:lnTo>
                <a:lnTo>
                  <a:pt x="781493" y="0"/>
                </a:lnTo>
                <a:lnTo>
                  <a:pt x="409569" y="0"/>
                </a:lnTo>
                <a:close/>
              </a:path>
            </a:pathLst>
          </a:custGeom>
          <a:solidFill>
            <a:srgbClr val="CAC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57873-6AC8-4CAB-D356-D0BC7AB7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86384"/>
            <a:ext cx="3419856" cy="1600200"/>
          </a:xfrm>
        </p:spPr>
        <p:txBody>
          <a:bodyPr anchor="ctr">
            <a:normAutofit fontScale="90000"/>
          </a:bodyPr>
          <a:lstStyle/>
          <a:p>
            <a:r>
              <a:rPr lang="ro" sz="4800" b="1" i="1">
                <a:solidFill>
                  <a:schemeClr val="bg1"/>
                </a:solidFill>
                <a:ea typeface="+mj-lt"/>
                <a:cs typeface="+mj-lt"/>
              </a:rPr>
              <a:t>Ammunition architecture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6384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4083-C9FE-0F63-53E9-BCE8358A6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786384"/>
            <a:ext cx="6894576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o" sz="1700" b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a. The projectile </a:t>
            </a:r>
            <a:endParaRPr lang="en-US" sz="1700" b="1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o" sz="1700" b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b. Cartridge Tube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o" sz="1700" b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c. Throwing charge and auxiliary items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o" sz="1700" b="1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d. Auxiliaries</a:t>
            </a:r>
            <a:endParaRPr lang="ro" sz="1700">
              <a:solidFill>
                <a:schemeClr val="bg1"/>
              </a:solidFill>
              <a:latin typeface="Calibri Light"/>
            </a:endParaRPr>
          </a:p>
        </p:txBody>
      </p:sp>
      <p:pic>
        <p:nvPicPr>
          <p:cNvPr id="5" name="Picture 5" descr="A picture containing bottle, indoor, lined, several&#10;&#10;Description automatically generated">
            <a:extLst>
              <a:ext uri="{FF2B5EF4-FFF2-40B4-BE49-F238E27FC236}">
                <a16:creationId xmlns:a16="http://schemas.microsoft.com/office/drawing/2014/main" id="{BB390B56-02E1-969B-6A35-81D0A02DB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53" r="-3" b="7185"/>
          <a:stretch/>
        </p:blipFill>
        <p:spPr>
          <a:xfrm>
            <a:off x="745444" y="2999056"/>
            <a:ext cx="5074499" cy="3539967"/>
          </a:xfrm>
          <a:prstGeom prst="rect">
            <a:avLst/>
          </a:prstGeo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DB1C9CD1-CB82-3FD5-83CC-803160128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354" y="2999056"/>
            <a:ext cx="4509513" cy="353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1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7617D-8B42-07A8-4823-4565BCC9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3387"/>
            <a:ext cx="5032744" cy="33656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i="1" dirty="0"/>
              <a:t>Artillery ammunitions for guns</a:t>
            </a:r>
            <a:endParaRPr lang="en-US" sz="6000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3227AE8-3F83-5F72-D8B3-4AECDBFD6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80" y="1063934"/>
            <a:ext cx="5593768" cy="2251491"/>
          </a:xfrm>
          <a:prstGeom prst="rect">
            <a:avLst/>
          </a:prstGeom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482B7792-13BF-4567-AAF8-0BEED8D117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4018090"/>
            <a:ext cx="3383280" cy="27432"/>
          </a:xfrm>
          <a:custGeom>
            <a:avLst/>
            <a:gdLst>
              <a:gd name="connsiteX0" fmla="*/ 0 w 3383280"/>
              <a:gd name="connsiteY0" fmla="*/ 0 h 27432"/>
              <a:gd name="connsiteX1" fmla="*/ 642823 w 3383280"/>
              <a:gd name="connsiteY1" fmla="*/ 0 h 27432"/>
              <a:gd name="connsiteX2" fmla="*/ 1319479 w 3383280"/>
              <a:gd name="connsiteY2" fmla="*/ 0 h 27432"/>
              <a:gd name="connsiteX3" fmla="*/ 2029968 w 3383280"/>
              <a:gd name="connsiteY3" fmla="*/ 0 h 27432"/>
              <a:gd name="connsiteX4" fmla="*/ 2740457 w 3383280"/>
              <a:gd name="connsiteY4" fmla="*/ 0 h 27432"/>
              <a:gd name="connsiteX5" fmla="*/ 3383280 w 3383280"/>
              <a:gd name="connsiteY5" fmla="*/ 0 h 27432"/>
              <a:gd name="connsiteX6" fmla="*/ 3383280 w 3383280"/>
              <a:gd name="connsiteY6" fmla="*/ 27432 h 27432"/>
              <a:gd name="connsiteX7" fmla="*/ 2638958 w 3383280"/>
              <a:gd name="connsiteY7" fmla="*/ 27432 h 27432"/>
              <a:gd name="connsiteX8" fmla="*/ 1894637 w 3383280"/>
              <a:gd name="connsiteY8" fmla="*/ 27432 h 27432"/>
              <a:gd name="connsiteX9" fmla="*/ 1217981 w 3383280"/>
              <a:gd name="connsiteY9" fmla="*/ 27432 h 27432"/>
              <a:gd name="connsiteX10" fmla="*/ 0 w 3383280"/>
              <a:gd name="connsiteY10" fmla="*/ 27432 h 27432"/>
              <a:gd name="connsiteX11" fmla="*/ 0 w 338328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3280" h="27432" fill="none" extrusionOk="0">
                <a:moveTo>
                  <a:pt x="0" y="0"/>
                </a:moveTo>
                <a:cubicBezTo>
                  <a:pt x="257987" y="12032"/>
                  <a:pt x="404745" y="16905"/>
                  <a:pt x="642823" y="0"/>
                </a:cubicBezTo>
                <a:cubicBezTo>
                  <a:pt x="880901" y="-16905"/>
                  <a:pt x="1102054" y="22021"/>
                  <a:pt x="1319479" y="0"/>
                </a:cubicBezTo>
                <a:cubicBezTo>
                  <a:pt x="1536904" y="-22021"/>
                  <a:pt x="1881604" y="24614"/>
                  <a:pt x="2029968" y="0"/>
                </a:cubicBezTo>
                <a:cubicBezTo>
                  <a:pt x="2178332" y="-24614"/>
                  <a:pt x="2554148" y="3447"/>
                  <a:pt x="2740457" y="0"/>
                </a:cubicBezTo>
                <a:cubicBezTo>
                  <a:pt x="2926766" y="-3447"/>
                  <a:pt x="3065477" y="23645"/>
                  <a:pt x="3383280" y="0"/>
                </a:cubicBezTo>
                <a:cubicBezTo>
                  <a:pt x="3382114" y="7395"/>
                  <a:pt x="3383325" y="21864"/>
                  <a:pt x="3383280" y="27432"/>
                </a:cubicBezTo>
                <a:cubicBezTo>
                  <a:pt x="3088851" y="31951"/>
                  <a:pt x="2966759" y="63689"/>
                  <a:pt x="2638958" y="27432"/>
                </a:cubicBezTo>
                <a:cubicBezTo>
                  <a:pt x="2311157" y="-8825"/>
                  <a:pt x="2123847" y="40497"/>
                  <a:pt x="1894637" y="27432"/>
                </a:cubicBezTo>
                <a:cubicBezTo>
                  <a:pt x="1665427" y="14367"/>
                  <a:pt x="1424813" y="48382"/>
                  <a:pt x="1217981" y="27432"/>
                </a:cubicBezTo>
                <a:cubicBezTo>
                  <a:pt x="1011149" y="6482"/>
                  <a:pt x="538241" y="2563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383280" h="27432" stroke="0" extrusionOk="0">
                <a:moveTo>
                  <a:pt x="0" y="0"/>
                </a:moveTo>
                <a:cubicBezTo>
                  <a:pt x="151297" y="22734"/>
                  <a:pt x="480695" y="25868"/>
                  <a:pt x="642823" y="0"/>
                </a:cubicBezTo>
                <a:cubicBezTo>
                  <a:pt x="804951" y="-25868"/>
                  <a:pt x="1021125" y="-7020"/>
                  <a:pt x="1217981" y="0"/>
                </a:cubicBezTo>
                <a:cubicBezTo>
                  <a:pt x="1414837" y="7020"/>
                  <a:pt x="1602550" y="692"/>
                  <a:pt x="1962302" y="0"/>
                </a:cubicBezTo>
                <a:cubicBezTo>
                  <a:pt x="2322054" y="-692"/>
                  <a:pt x="2404714" y="-13207"/>
                  <a:pt x="2605126" y="0"/>
                </a:cubicBezTo>
                <a:cubicBezTo>
                  <a:pt x="2805538" y="13207"/>
                  <a:pt x="3040223" y="19007"/>
                  <a:pt x="3383280" y="0"/>
                </a:cubicBezTo>
                <a:cubicBezTo>
                  <a:pt x="3383473" y="12649"/>
                  <a:pt x="3382292" y="17989"/>
                  <a:pt x="3383280" y="27432"/>
                </a:cubicBezTo>
                <a:cubicBezTo>
                  <a:pt x="3246258" y="-5317"/>
                  <a:pt x="2915318" y="27493"/>
                  <a:pt x="2706624" y="27432"/>
                </a:cubicBezTo>
                <a:cubicBezTo>
                  <a:pt x="2497930" y="27371"/>
                  <a:pt x="2314501" y="-484"/>
                  <a:pt x="1962302" y="27432"/>
                </a:cubicBezTo>
                <a:cubicBezTo>
                  <a:pt x="1610103" y="55348"/>
                  <a:pt x="1607990" y="25966"/>
                  <a:pt x="1387145" y="27432"/>
                </a:cubicBezTo>
                <a:cubicBezTo>
                  <a:pt x="1166300" y="28898"/>
                  <a:pt x="856166" y="27780"/>
                  <a:pt x="710489" y="27432"/>
                </a:cubicBezTo>
                <a:cubicBezTo>
                  <a:pt x="564812" y="27084"/>
                  <a:pt x="236809" y="62580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55461C0-0DC3-21B6-4924-DBEAB1A8F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4221007"/>
            <a:ext cx="2683879" cy="2147103"/>
          </a:xfrm>
          <a:prstGeom prst="rect">
            <a:avLst/>
          </a:prstGeo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44A0441B-6230-88CB-082E-81B2D2CBD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369" y="4408879"/>
            <a:ext cx="2683879" cy="177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7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2E39B7-17D8-4009-A8BA-9E8D8EC1B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8B71B615-14B5-4C0F-99E2-F17912DC6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D5C16-3B94-D91E-5C58-ACD181DD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1420591"/>
            <a:ext cx="6809014" cy="1102860"/>
          </a:xfrm>
        </p:spPr>
        <p:txBody>
          <a:bodyPr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3430-335F-7032-5983-22DB33265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1" y="2694219"/>
            <a:ext cx="6809014" cy="25145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" sz="2600" dirty="0">
                <a:solidFill>
                  <a:srgbClr val="FFFFFF"/>
                </a:solidFill>
                <a:latin typeface="Consolas"/>
              </a:rPr>
              <a:t>There is a diversity in the field of anti-aircraft artillery ammunition, and these must be known for maximum efficiency in the tactical field.</a:t>
            </a:r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2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118F0-BF1E-A963-D659-C3A6F8C1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553712"/>
            <a:ext cx="10908792" cy="10698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/>
              <a:t>THANK YOU FOR YOUR 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2D25D-6572-5D85-2570-C125FBA4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669280"/>
            <a:ext cx="10908792" cy="5486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3000" b="1" dirty="0">
                <a:latin typeface="Calibri Light"/>
                <a:cs typeface="Calibri Light"/>
              </a:rPr>
              <a:t>QUESTIONS?</a:t>
            </a:r>
          </a:p>
        </p:txBody>
      </p:sp>
      <p:pic>
        <p:nvPicPr>
          <p:cNvPr id="4" name="Picture 5" descr="A picture containing bottle, indoor, lined, several&#10;&#10;Description automatically generated">
            <a:extLst>
              <a:ext uri="{FF2B5EF4-FFF2-40B4-BE49-F238E27FC236}">
                <a16:creationId xmlns:a16="http://schemas.microsoft.com/office/drawing/2014/main" id="{7A539D78-1437-2F95-6F9A-AD1F39741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92" r="-1" b="7127"/>
          <a:stretch/>
        </p:blipFill>
        <p:spPr>
          <a:xfrm>
            <a:off x="5" y="-4"/>
            <a:ext cx="6002835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9943E1E5-4D48-848C-1D2A-7DDC91B5F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67" r="-2" b="-2"/>
          <a:stretch/>
        </p:blipFill>
        <p:spPr>
          <a:xfrm>
            <a:off x="6182506" y="5"/>
            <a:ext cx="6009490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7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 Light</vt:lpstr>
      <vt:lpstr>Consolas</vt:lpstr>
      <vt:lpstr>The Hand Bold</vt:lpstr>
      <vt:lpstr>The Serif Hand Black</vt:lpstr>
      <vt:lpstr>SketchyVTI</vt:lpstr>
      <vt:lpstr>The artillery ammunition </vt:lpstr>
      <vt:lpstr>CONTENT</vt:lpstr>
      <vt:lpstr>Classification </vt:lpstr>
      <vt:lpstr>Ammunition architecture</vt:lpstr>
      <vt:lpstr>Artillery ammunitions for guns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EdiCi</cp:lastModifiedBy>
  <cp:revision>113</cp:revision>
  <dcterms:created xsi:type="dcterms:W3CDTF">2013-07-15T20:26:40Z</dcterms:created>
  <dcterms:modified xsi:type="dcterms:W3CDTF">2022-04-12T09:44:50Z</dcterms:modified>
</cp:coreProperties>
</file>